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3" r:id="rId6"/>
    <p:sldId id="261" r:id="rId7"/>
    <p:sldId id="262" r:id="rId8"/>
    <p:sldId id="260"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88"/>
    <p:restoredTop sz="94607"/>
  </p:normalViewPr>
  <p:slideViewPr>
    <p:cSldViewPr snapToGrid="0">
      <p:cViewPr varScale="1">
        <p:scale>
          <a:sx n="90" d="100"/>
          <a:sy n="90" d="100"/>
        </p:scale>
        <p:origin x="216"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56B44-4924-436B-BAAF-2587FC7B8AD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EC3CD54F-BE59-4C7B-82AF-822795F00480}">
      <dgm:prSet custT="1"/>
      <dgm:spPr/>
      <dgm:t>
        <a:bodyPr/>
        <a:lstStyle/>
        <a:p>
          <a:r>
            <a:rPr lang="en-US" sz="1100" dirty="0"/>
            <a:t>Shop</a:t>
          </a:r>
        </a:p>
      </dgm:t>
    </dgm:pt>
    <dgm:pt modelId="{EE4A1943-8BB7-4383-9495-AA6A1A5A912F}" type="parTrans" cxnId="{4383740B-BEAA-411D-B3C7-508B2445BF84}">
      <dgm:prSet/>
      <dgm:spPr/>
      <dgm:t>
        <a:bodyPr/>
        <a:lstStyle/>
        <a:p>
          <a:endParaRPr lang="en-US"/>
        </a:p>
      </dgm:t>
    </dgm:pt>
    <dgm:pt modelId="{656ABAED-F64B-4E27-9030-8794237FEE6D}" type="sibTrans" cxnId="{4383740B-BEAA-411D-B3C7-508B2445BF84}">
      <dgm:prSet/>
      <dgm:spPr/>
      <dgm:t>
        <a:bodyPr/>
        <a:lstStyle/>
        <a:p>
          <a:endParaRPr lang="en-US" sz="1100"/>
        </a:p>
      </dgm:t>
    </dgm:pt>
    <dgm:pt modelId="{B7353A25-19BB-4063-A2A9-0B626BAD570D}">
      <dgm:prSet custT="1"/>
      <dgm:spPr/>
      <dgm:t>
        <a:bodyPr/>
        <a:lstStyle/>
        <a:p>
          <a:r>
            <a:rPr lang="en-US" sz="1100" dirty="0"/>
            <a:t>Research</a:t>
          </a:r>
        </a:p>
      </dgm:t>
    </dgm:pt>
    <dgm:pt modelId="{33D17C14-5E9C-4AF9-84BA-8C7E946F8C05}" type="parTrans" cxnId="{7235E136-7512-45AE-83FD-D020B175E8F3}">
      <dgm:prSet/>
      <dgm:spPr/>
      <dgm:t>
        <a:bodyPr/>
        <a:lstStyle/>
        <a:p>
          <a:endParaRPr lang="en-US"/>
        </a:p>
      </dgm:t>
    </dgm:pt>
    <dgm:pt modelId="{FE5794D1-D6A0-401C-BBE5-BB43CA6B0BB6}" type="sibTrans" cxnId="{7235E136-7512-45AE-83FD-D020B175E8F3}">
      <dgm:prSet/>
      <dgm:spPr/>
      <dgm:t>
        <a:bodyPr/>
        <a:lstStyle/>
        <a:p>
          <a:endParaRPr lang="en-US"/>
        </a:p>
      </dgm:t>
    </dgm:pt>
    <dgm:pt modelId="{8F302D15-2590-45BC-9F58-37979CD9C287}">
      <dgm:prSet custT="1"/>
      <dgm:spPr/>
      <dgm:t>
        <a:bodyPr/>
        <a:lstStyle/>
        <a:p>
          <a:r>
            <a:rPr lang="en-US" sz="1100" dirty="0"/>
            <a:t>Purchase</a:t>
          </a:r>
        </a:p>
      </dgm:t>
    </dgm:pt>
    <dgm:pt modelId="{EE595C38-E5D4-495D-91B6-F42E0DC41639}" type="parTrans" cxnId="{EFFC612B-83FB-4396-A26D-FBAFE6F37E00}">
      <dgm:prSet/>
      <dgm:spPr/>
      <dgm:t>
        <a:bodyPr/>
        <a:lstStyle/>
        <a:p>
          <a:endParaRPr lang="en-US"/>
        </a:p>
      </dgm:t>
    </dgm:pt>
    <dgm:pt modelId="{FAD427C2-75C7-4C93-80F1-5A649B46D0A4}" type="sibTrans" cxnId="{EFFC612B-83FB-4396-A26D-FBAFE6F37E00}">
      <dgm:prSet/>
      <dgm:spPr/>
      <dgm:t>
        <a:bodyPr/>
        <a:lstStyle/>
        <a:p>
          <a:endParaRPr lang="en-US"/>
        </a:p>
      </dgm:t>
    </dgm:pt>
    <dgm:pt modelId="{81678C50-F86C-44B1-A33E-2A469D1F89FD}">
      <dgm:prSet custT="1"/>
      <dgm:spPr/>
      <dgm:t>
        <a:bodyPr/>
        <a:lstStyle/>
        <a:p>
          <a:r>
            <a:rPr lang="en-US" sz="1100" dirty="0"/>
            <a:t>List</a:t>
          </a:r>
        </a:p>
      </dgm:t>
    </dgm:pt>
    <dgm:pt modelId="{F017D25B-573C-4591-829F-0D1973EC30BD}" type="parTrans" cxnId="{FE9C01F3-8A0C-405D-9F25-62DF93E2BB28}">
      <dgm:prSet/>
      <dgm:spPr/>
      <dgm:t>
        <a:bodyPr/>
        <a:lstStyle/>
        <a:p>
          <a:endParaRPr lang="en-US"/>
        </a:p>
      </dgm:t>
    </dgm:pt>
    <dgm:pt modelId="{03990CFE-BCD9-4CB6-BDB9-ACEE584A76FA}" type="sibTrans" cxnId="{FE9C01F3-8A0C-405D-9F25-62DF93E2BB28}">
      <dgm:prSet/>
      <dgm:spPr/>
      <dgm:t>
        <a:bodyPr/>
        <a:lstStyle/>
        <a:p>
          <a:endParaRPr lang="en-US"/>
        </a:p>
      </dgm:t>
    </dgm:pt>
    <dgm:pt modelId="{7AFDE92E-884F-4E9D-A557-5CD933335F4E}">
      <dgm:prSet custT="1"/>
      <dgm:spPr/>
      <dgm:t>
        <a:bodyPr/>
        <a:lstStyle/>
        <a:p>
          <a:r>
            <a:rPr lang="en-US" sz="1100" dirty="0"/>
            <a:t>Monitor</a:t>
          </a:r>
        </a:p>
      </dgm:t>
    </dgm:pt>
    <dgm:pt modelId="{9C5F10E5-0F47-4B77-AC6F-3E4AF5A430AD}" type="parTrans" cxnId="{8888A061-74B7-4E70-9FEB-7137BCFFA54A}">
      <dgm:prSet/>
      <dgm:spPr/>
      <dgm:t>
        <a:bodyPr/>
        <a:lstStyle/>
        <a:p>
          <a:endParaRPr lang="en-US"/>
        </a:p>
      </dgm:t>
    </dgm:pt>
    <dgm:pt modelId="{EBD58A5F-1A10-4695-8DD2-FB60F1D64ABB}" type="sibTrans" cxnId="{8888A061-74B7-4E70-9FEB-7137BCFFA54A}">
      <dgm:prSet/>
      <dgm:spPr/>
      <dgm:t>
        <a:bodyPr/>
        <a:lstStyle/>
        <a:p>
          <a:endParaRPr lang="en-US"/>
        </a:p>
      </dgm:t>
    </dgm:pt>
    <dgm:pt modelId="{FB4D34E7-791F-4E8A-94BF-3B8398E6D525}">
      <dgm:prSet custT="1"/>
      <dgm:spPr/>
      <dgm:t>
        <a:bodyPr/>
        <a:lstStyle/>
        <a:p>
          <a:r>
            <a:rPr lang="en-US" sz="1100" dirty="0"/>
            <a:t>Sell</a:t>
          </a:r>
        </a:p>
      </dgm:t>
    </dgm:pt>
    <dgm:pt modelId="{333D3A23-D70F-41B6-8065-6A2F18F296BE}" type="parTrans" cxnId="{E50D21CC-9A2D-422F-9C81-56DEB26A26F9}">
      <dgm:prSet/>
      <dgm:spPr/>
      <dgm:t>
        <a:bodyPr/>
        <a:lstStyle/>
        <a:p>
          <a:endParaRPr lang="en-US"/>
        </a:p>
      </dgm:t>
    </dgm:pt>
    <dgm:pt modelId="{4FDB51CA-CB8C-4DD9-81CA-74932FC8DFD2}" type="sibTrans" cxnId="{E50D21CC-9A2D-422F-9C81-56DEB26A26F9}">
      <dgm:prSet/>
      <dgm:spPr/>
      <dgm:t>
        <a:bodyPr/>
        <a:lstStyle/>
        <a:p>
          <a:endParaRPr lang="en-US"/>
        </a:p>
      </dgm:t>
    </dgm:pt>
    <dgm:pt modelId="{2F3171C1-B6BC-4186-91D4-7CA4A4F3E60F}">
      <dgm:prSet custT="1"/>
      <dgm:spPr/>
      <dgm:t>
        <a:bodyPr/>
        <a:lstStyle/>
        <a:p>
          <a:r>
            <a:rPr lang="en-US" sz="1100" dirty="0"/>
            <a:t>Ship</a:t>
          </a:r>
        </a:p>
      </dgm:t>
    </dgm:pt>
    <dgm:pt modelId="{934BBBA0-0794-4F2B-88B5-225931A2BBB1}" type="parTrans" cxnId="{C67C39AB-60B9-425A-BA07-2EDE3DF62E90}">
      <dgm:prSet/>
      <dgm:spPr/>
      <dgm:t>
        <a:bodyPr/>
        <a:lstStyle/>
        <a:p>
          <a:endParaRPr lang="en-US"/>
        </a:p>
      </dgm:t>
    </dgm:pt>
    <dgm:pt modelId="{B52FAB7A-EF52-418D-9FE7-9C641562B7FD}" type="sibTrans" cxnId="{C67C39AB-60B9-425A-BA07-2EDE3DF62E90}">
      <dgm:prSet/>
      <dgm:spPr/>
      <dgm:t>
        <a:bodyPr/>
        <a:lstStyle/>
        <a:p>
          <a:endParaRPr lang="en-US"/>
        </a:p>
      </dgm:t>
    </dgm:pt>
    <dgm:pt modelId="{064FB38A-690D-412D-A3EB-D8283FD1EC52}">
      <dgm:prSet custT="1"/>
      <dgm:spPr/>
      <dgm:t>
        <a:bodyPr/>
        <a:lstStyle/>
        <a:p>
          <a:r>
            <a:rPr lang="en-US" sz="1100" dirty="0"/>
            <a:t>Feedback</a:t>
          </a:r>
        </a:p>
      </dgm:t>
    </dgm:pt>
    <dgm:pt modelId="{80B59F7E-C5E3-447F-BA4F-E083F9920013}" type="parTrans" cxnId="{94B49E10-7656-4C0D-BEBF-B8FCB31BBE9D}">
      <dgm:prSet/>
      <dgm:spPr/>
      <dgm:t>
        <a:bodyPr/>
        <a:lstStyle/>
        <a:p>
          <a:endParaRPr lang="en-US"/>
        </a:p>
      </dgm:t>
    </dgm:pt>
    <dgm:pt modelId="{9054BBCE-B5FC-4F0C-8106-E25B7B544754}" type="sibTrans" cxnId="{94B49E10-7656-4C0D-BEBF-B8FCB31BBE9D}">
      <dgm:prSet/>
      <dgm:spPr/>
      <dgm:t>
        <a:bodyPr/>
        <a:lstStyle/>
        <a:p>
          <a:endParaRPr lang="en-US"/>
        </a:p>
      </dgm:t>
    </dgm:pt>
    <dgm:pt modelId="{01D83EAD-2FEF-4938-A109-337C90B0B040}">
      <dgm:prSet custT="1"/>
      <dgm:spPr/>
      <dgm:t>
        <a:bodyPr/>
        <a:lstStyle/>
        <a:p>
          <a:r>
            <a:rPr lang="en-US" sz="1100" dirty="0"/>
            <a:t>Update listing</a:t>
          </a:r>
        </a:p>
      </dgm:t>
    </dgm:pt>
    <dgm:pt modelId="{6E008533-B956-4536-B6C6-04DD2B30A6B0}" type="parTrans" cxnId="{B3CAD8AF-1C65-498C-AD56-AF5165B1F2F9}">
      <dgm:prSet/>
      <dgm:spPr/>
      <dgm:t>
        <a:bodyPr/>
        <a:lstStyle/>
        <a:p>
          <a:endParaRPr lang="en-US"/>
        </a:p>
      </dgm:t>
    </dgm:pt>
    <dgm:pt modelId="{72A79C66-6633-4F65-B5E1-123350992E7C}" type="sibTrans" cxnId="{B3CAD8AF-1C65-498C-AD56-AF5165B1F2F9}">
      <dgm:prSet/>
      <dgm:spPr/>
      <dgm:t>
        <a:bodyPr/>
        <a:lstStyle/>
        <a:p>
          <a:endParaRPr lang="en-US"/>
        </a:p>
      </dgm:t>
    </dgm:pt>
    <dgm:pt modelId="{68361AF4-0F02-419C-BFA8-B9C84C5C27F9}">
      <dgm:prSet custT="1"/>
      <dgm:spPr/>
      <dgm:t>
        <a:bodyPr/>
        <a:lstStyle/>
        <a:p>
          <a:r>
            <a:rPr lang="en-US" sz="1100" dirty="0"/>
            <a:t>Handle issues</a:t>
          </a:r>
        </a:p>
      </dgm:t>
    </dgm:pt>
    <dgm:pt modelId="{A370DE5A-72E9-43C7-A884-CC36797E0CEE}" type="parTrans" cxnId="{0AA8E229-C679-4E90-AA90-47D07D323CE4}">
      <dgm:prSet/>
      <dgm:spPr/>
      <dgm:t>
        <a:bodyPr/>
        <a:lstStyle/>
        <a:p>
          <a:endParaRPr lang="en-US"/>
        </a:p>
      </dgm:t>
    </dgm:pt>
    <dgm:pt modelId="{0207A930-4836-4A6B-947A-6BEA7180A1D7}" type="sibTrans" cxnId="{0AA8E229-C679-4E90-AA90-47D07D323CE4}">
      <dgm:prSet/>
      <dgm:spPr/>
      <dgm:t>
        <a:bodyPr/>
        <a:lstStyle/>
        <a:p>
          <a:endParaRPr lang="en-US"/>
        </a:p>
      </dgm:t>
    </dgm:pt>
    <dgm:pt modelId="{750956A5-45A0-46BA-B786-780EE91C08C7}">
      <dgm:prSet custT="1"/>
      <dgm:spPr/>
      <dgm:t>
        <a:bodyPr/>
        <a:lstStyle/>
        <a:p>
          <a:r>
            <a:rPr lang="en-US" sz="1100" dirty="0"/>
            <a:t>Taxes</a:t>
          </a:r>
        </a:p>
      </dgm:t>
    </dgm:pt>
    <dgm:pt modelId="{5F0B6753-8D95-4BAD-A2F2-49D8D51479F0}" type="parTrans" cxnId="{92CC52C1-C281-4990-9A33-EC8938A35497}">
      <dgm:prSet/>
      <dgm:spPr/>
      <dgm:t>
        <a:bodyPr/>
        <a:lstStyle/>
        <a:p>
          <a:endParaRPr lang="en-US"/>
        </a:p>
      </dgm:t>
    </dgm:pt>
    <dgm:pt modelId="{9F28A5F3-C652-4BFD-A204-D438ECFC0508}" type="sibTrans" cxnId="{92CC52C1-C281-4990-9A33-EC8938A35497}">
      <dgm:prSet/>
      <dgm:spPr/>
      <dgm:t>
        <a:bodyPr/>
        <a:lstStyle/>
        <a:p>
          <a:endParaRPr lang="en-US"/>
        </a:p>
      </dgm:t>
    </dgm:pt>
    <dgm:pt modelId="{BE31F2CE-AA4A-495D-8EA6-5FA8E537E471}">
      <dgm:prSet custT="1"/>
      <dgm:spPr/>
      <dgm:t>
        <a:bodyPr/>
        <a:lstStyle/>
        <a:p>
          <a:r>
            <a:rPr lang="en-US" sz="1100" dirty="0"/>
            <a:t>Celebrate</a:t>
          </a:r>
        </a:p>
      </dgm:t>
    </dgm:pt>
    <dgm:pt modelId="{E6153697-8BF5-444C-B253-6B4301CFA7B2}" type="parTrans" cxnId="{EB402A5C-BEBE-4CE1-81C8-1354BBEFC72D}">
      <dgm:prSet/>
      <dgm:spPr/>
      <dgm:t>
        <a:bodyPr/>
        <a:lstStyle/>
        <a:p>
          <a:endParaRPr lang="en-US"/>
        </a:p>
      </dgm:t>
    </dgm:pt>
    <dgm:pt modelId="{2C43C0FE-5660-40CB-96B3-63439736BCEB}" type="sibTrans" cxnId="{EB402A5C-BEBE-4CE1-81C8-1354BBEFC72D}">
      <dgm:prSet/>
      <dgm:spPr/>
      <dgm:t>
        <a:bodyPr/>
        <a:lstStyle/>
        <a:p>
          <a:endParaRPr lang="en-US"/>
        </a:p>
      </dgm:t>
    </dgm:pt>
    <dgm:pt modelId="{0A87D557-75E2-444C-84FA-C9B1D79426F4}" type="pres">
      <dgm:prSet presAssocID="{A9756B44-4924-436B-BAAF-2587FC7B8ADD}" presName="Name0" presStyleCnt="0">
        <dgm:presLayoutVars>
          <dgm:dir/>
          <dgm:resizeHandles val="exact"/>
        </dgm:presLayoutVars>
      </dgm:prSet>
      <dgm:spPr/>
    </dgm:pt>
    <dgm:pt modelId="{23633F06-E92F-8848-ABDA-EDFD8FAD5B6C}" type="pres">
      <dgm:prSet presAssocID="{A9756B44-4924-436B-BAAF-2587FC7B8ADD}" presName="cycle" presStyleCnt="0"/>
      <dgm:spPr/>
    </dgm:pt>
    <dgm:pt modelId="{231367D0-A79C-744D-876A-E8167E7B2099}" type="pres">
      <dgm:prSet presAssocID="{EC3CD54F-BE59-4C7B-82AF-822795F00480}" presName="nodeFirstNode" presStyleLbl="node1" presStyleIdx="0" presStyleCnt="12">
        <dgm:presLayoutVars>
          <dgm:bulletEnabled val="1"/>
        </dgm:presLayoutVars>
      </dgm:prSet>
      <dgm:spPr/>
    </dgm:pt>
    <dgm:pt modelId="{A79FAC02-766D-9C4B-A2E4-12566042A88D}" type="pres">
      <dgm:prSet presAssocID="{656ABAED-F64B-4E27-9030-8794237FEE6D}" presName="sibTransFirstNode" presStyleLbl="bgShp" presStyleIdx="0" presStyleCnt="1"/>
      <dgm:spPr/>
    </dgm:pt>
    <dgm:pt modelId="{50FACE5A-11D8-8D42-8D1D-F245F1CF1CC6}" type="pres">
      <dgm:prSet presAssocID="{B7353A25-19BB-4063-A2A9-0B626BAD570D}" presName="nodeFollowingNodes" presStyleLbl="node1" presStyleIdx="1" presStyleCnt="12">
        <dgm:presLayoutVars>
          <dgm:bulletEnabled val="1"/>
        </dgm:presLayoutVars>
      </dgm:prSet>
      <dgm:spPr/>
    </dgm:pt>
    <dgm:pt modelId="{FCA139DA-D510-0742-8534-70BD4412A226}" type="pres">
      <dgm:prSet presAssocID="{8F302D15-2590-45BC-9F58-37979CD9C287}" presName="nodeFollowingNodes" presStyleLbl="node1" presStyleIdx="2" presStyleCnt="12">
        <dgm:presLayoutVars>
          <dgm:bulletEnabled val="1"/>
        </dgm:presLayoutVars>
      </dgm:prSet>
      <dgm:spPr/>
    </dgm:pt>
    <dgm:pt modelId="{CCDFD12B-A87D-224E-AAA9-DD4E98E7242E}" type="pres">
      <dgm:prSet presAssocID="{81678C50-F86C-44B1-A33E-2A469D1F89FD}" presName="nodeFollowingNodes" presStyleLbl="node1" presStyleIdx="3" presStyleCnt="12">
        <dgm:presLayoutVars>
          <dgm:bulletEnabled val="1"/>
        </dgm:presLayoutVars>
      </dgm:prSet>
      <dgm:spPr/>
    </dgm:pt>
    <dgm:pt modelId="{1CC8AAA3-237B-184F-908B-9C407D6CD9D4}" type="pres">
      <dgm:prSet presAssocID="{7AFDE92E-884F-4E9D-A557-5CD933335F4E}" presName="nodeFollowingNodes" presStyleLbl="node1" presStyleIdx="4" presStyleCnt="12">
        <dgm:presLayoutVars>
          <dgm:bulletEnabled val="1"/>
        </dgm:presLayoutVars>
      </dgm:prSet>
      <dgm:spPr/>
    </dgm:pt>
    <dgm:pt modelId="{647F65F9-CB33-1B48-9566-66161EB7F1AF}" type="pres">
      <dgm:prSet presAssocID="{FB4D34E7-791F-4E8A-94BF-3B8398E6D525}" presName="nodeFollowingNodes" presStyleLbl="node1" presStyleIdx="5" presStyleCnt="12">
        <dgm:presLayoutVars>
          <dgm:bulletEnabled val="1"/>
        </dgm:presLayoutVars>
      </dgm:prSet>
      <dgm:spPr/>
    </dgm:pt>
    <dgm:pt modelId="{1217AAFE-19D7-444D-8787-5FA89B0E21B2}" type="pres">
      <dgm:prSet presAssocID="{2F3171C1-B6BC-4186-91D4-7CA4A4F3E60F}" presName="nodeFollowingNodes" presStyleLbl="node1" presStyleIdx="6" presStyleCnt="12">
        <dgm:presLayoutVars>
          <dgm:bulletEnabled val="1"/>
        </dgm:presLayoutVars>
      </dgm:prSet>
      <dgm:spPr/>
    </dgm:pt>
    <dgm:pt modelId="{6844B729-7064-164B-8A4E-8F8C5C36AEFB}" type="pres">
      <dgm:prSet presAssocID="{064FB38A-690D-412D-A3EB-D8283FD1EC52}" presName="nodeFollowingNodes" presStyleLbl="node1" presStyleIdx="7" presStyleCnt="12">
        <dgm:presLayoutVars>
          <dgm:bulletEnabled val="1"/>
        </dgm:presLayoutVars>
      </dgm:prSet>
      <dgm:spPr/>
    </dgm:pt>
    <dgm:pt modelId="{251A638D-1609-BD47-902C-FD98FF1BAF74}" type="pres">
      <dgm:prSet presAssocID="{01D83EAD-2FEF-4938-A109-337C90B0B040}" presName="nodeFollowingNodes" presStyleLbl="node1" presStyleIdx="8" presStyleCnt="12">
        <dgm:presLayoutVars>
          <dgm:bulletEnabled val="1"/>
        </dgm:presLayoutVars>
      </dgm:prSet>
      <dgm:spPr/>
    </dgm:pt>
    <dgm:pt modelId="{394D7B4E-0A4E-0D49-81D5-CBCB73EEE2ED}" type="pres">
      <dgm:prSet presAssocID="{68361AF4-0F02-419C-BFA8-B9C84C5C27F9}" presName="nodeFollowingNodes" presStyleLbl="node1" presStyleIdx="9" presStyleCnt="12">
        <dgm:presLayoutVars>
          <dgm:bulletEnabled val="1"/>
        </dgm:presLayoutVars>
      </dgm:prSet>
      <dgm:spPr/>
    </dgm:pt>
    <dgm:pt modelId="{96529266-40F9-3F49-B2A5-7226EDD89632}" type="pres">
      <dgm:prSet presAssocID="{750956A5-45A0-46BA-B786-780EE91C08C7}" presName="nodeFollowingNodes" presStyleLbl="node1" presStyleIdx="10" presStyleCnt="12">
        <dgm:presLayoutVars>
          <dgm:bulletEnabled val="1"/>
        </dgm:presLayoutVars>
      </dgm:prSet>
      <dgm:spPr/>
    </dgm:pt>
    <dgm:pt modelId="{FBDC5CBC-A49A-324F-A878-664B959830C6}" type="pres">
      <dgm:prSet presAssocID="{BE31F2CE-AA4A-495D-8EA6-5FA8E537E471}" presName="nodeFollowingNodes" presStyleLbl="node1" presStyleIdx="11" presStyleCnt="12">
        <dgm:presLayoutVars>
          <dgm:bulletEnabled val="1"/>
        </dgm:presLayoutVars>
      </dgm:prSet>
      <dgm:spPr/>
    </dgm:pt>
  </dgm:ptLst>
  <dgm:cxnLst>
    <dgm:cxn modelId="{4383740B-BEAA-411D-B3C7-508B2445BF84}" srcId="{A9756B44-4924-436B-BAAF-2587FC7B8ADD}" destId="{EC3CD54F-BE59-4C7B-82AF-822795F00480}" srcOrd="0" destOrd="0" parTransId="{EE4A1943-8BB7-4383-9495-AA6A1A5A912F}" sibTransId="{656ABAED-F64B-4E27-9030-8794237FEE6D}"/>
    <dgm:cxn modelId="{94B49E10-7656-4C0D-BEBF-B8FCB31BBE9D}" srcId="{A9756B44-4924-436B-BAAF-2587FC7B8ADD}" destId="{064FB38A-690D-412D-A3EB-D8283FD1EC52}" srcOrd="7" destOrd="0" parTransId="{80B59F7E-C5E3-447F-BA4F-E083F9920013}" sibTransId="{9054BBCE-B5FC-4F0C-8106-E25B7B544754}"/>
    <dgm:cxn modelId="{C8399A1E-D1F8-EA43-A685-8E9333B16900}" type="presOf" srcId="{01D83EAD-2FEF-4938-A109-337C90B0B040}" destId="{251A638D-1609-BD47-902C-FD98FF1BAF74}" srcOrd="0" destOrd="0" presId="urn:microsoft.com/office/officeart/2005/8/layout/cycle3"/>
    <dgm:cxn modelId="{70CADA1F-1558-1644-BED4-1FB18CC821DE}" type="presOf" srcId="{81678C50-F86C-44B1-A33E-2A469D1F89FD}" destId="{CCDFD12B-A87D-224E-AAA9-DD4E98E7242E}" srcOrd="0" destOrd="0" presId="urn:microsoft.com/office/officeart/2005/8/layout/cycle3"/>
    <dgm:cxn modelId="{BA4A3C21-427F-B244-A5F1-DB35DC8014A6}" type="presOf" srcId="{8F302D15-2590-45BC-9F58-37979CD9C287}" destId="{FCA139DA-D510-0742-8534-70BD4412A226}" srcOrd="0" destOrd="0" presId="urn:microsoft.com/office/officeart/2005/8/layout/cycle3"/>
    <dgm:cxn modelId="{CB16B721-4EEC-5144-ADD2-68504B5BA9A7}" type="presOf" srcId="{656ABAED-F64B-4E27-9030-8794237FEE6D}" destId="{A79FAC02-766D-9C4B-A2E4-12566042A88D}" srcOrd="0" destOrd="0" presId="urn:microsoft.com/office/officeart/2005/8/layout/cycle3"/>
    <dgm:cxn modelId="{0AA8E229-C679-4E90-AA90-47D07D323CE4}" srcId="{A9756B44-4924-436B-BAAF-2587FC7B8ADD}" destId="{68361AF4-0F02-419C-BFA8-B9C84C5C27F9}" srcOrd="9" destOrd="0" parTransId="{A370DE5A-72E9-43C7-A884-CC36797E0CEE}" sibTransId="{0207A930-4836-4A6B-947A-6BEA7180A1D7}"/>
    <dgm:cxn modelId="{EFFC612B-83FB-4396-A26D-FBAFE6F37E00}" srcId="{A9756B44-4924-436B-BAAF-2587FC7B8ADD}" destId="{8F302D15-2590-45BC-9F58-37979CD9C287}" srcOrd="2" destOrd="0" parTransId="{EE595C38-E5D4-495D-91B6-F42E0DC41639}" sibTransId="{FAD427C2-75C7-4C93-80F1-5A649B46D0A4}"/>
    <dgm:cxn modelId="{7235E136-7512-45AE-83FD-D020B175E8F3}" srcId="{A9756B44-4924-436B-BAAF-2587FC7B8ADD}" destId="{B7353A25-19BB-4063-A2A9-0B626BAD570D}" srcOrd="1" destOrd="0" parTransId="{33D17C14-5E9C-4AF9-84BA-8C7E946F8C05}" sibTransId="{FE5794D1-D6A0-401C-BBE5-BB43CA6B0BB6}"/>
    <dgm:cxn modelId="{69B82A4A-78EE-2D47-AD5A-60C8AD3221A4}" type="presOf" srcId="{7AFDE92E-884F-4E9D-A557-5CD933335F4E}" destId="{1CC8AAA3-237B-184F-908B-9C407D6CD9D4}" srcOrd="0" destOrd="0" presId="urn:microsoft.com/office/officeart/2005/8/layout/cycle3"/>
    <dgm:cxn modelId="{2D48314B-DFD0-5549-B8A2-709619D1FF17}" type="presOf" srcId="{68361AF4-0F02-419C-BFA8-B9C84C5C27F9}" destId="{394D7B4E-0A4E-0D49-81D5-CBCB73EEE2ED}" srcOrd="0" destOrd="0" presId="urn:microsoft.com/office/officeart/2005/8/layout/cycle3"/>
    <dgm:cxn modelId="{EB402A5C-BEBE-4CE1-81C8-1354BBEFC72D}" srcId="{A9756B44-4924-436B-BAAF-2587FC7B8ADD}" destId="{BE31F2CE-AA4A-495D-8EA6-5FA8E537E471}" srcOrd="11" destOrd="0" parTransId="{E6153697-8BF5-444C-B253-6B4301CFA7B2}" sibTransId="{2C43C0FE-5660-40CB-96B3-63439736BCEB}"/>
    <dgm:cxn modelId="{8888A061-74B7-4E70-9FEB-7137BCFFA54A}" srcId="{A9756B44-4924-436B-BAAF-2587FC7B8ADD}" destId="{7AFDE92E-884F-4E9D-A557-5CD933335F4E}" srcOrd="4" destOrd="0" parTransId="{9C5F10E5-0F47-4B77-AC6F-3E4AF5A430AD}" sibTransId="{EBD58A5F-1A10-4695-8DD2-FB60F1D64ABB}"/>
    <dgm:cxn modelId="{1A65AE85-F552-B642-BC6F-49B06F056C2C}" type="presOf" srcId="{B7353A25-19BB-4063-A2A9-0B626BAD570D}" destId="{50FACE5A-11D8-8D42-8D1D-F245F1CF1CC6}" srcOrd="0" destOrd="0" presId="urn:microsoft.com/office/officeart/2005/8/layout/cycle3"/>
    <dgm:cxn modelId="{6FC4B68F-3695-1B4F-8BEA-091CCABAC591}" type="presOf" srcId="{BE31F2CE-AA4A-495D-8EA6-5FA8E537E471}" destId="{FBDC5CBC-A49A-324F-A878-664B959830C6}" srcOrd="0" destOrd="0" presId="urn:microsoft.com/office/officeart/2005/8/layout/cycle3"/>
    <dgm:cxn modelId="{C67C39AB-60B9-425A-BA07-2EDE3DF62E90}" srcId="{A9756B44-4924-436B-BAAF-2587FC7B8ADD}" destId="{2F3171C1-B6BC-4186-91D4-7CA4A4F3E60F}" srcOrd="6" destOrd="0" parTransId="{934BBBA0-0794-4F2B-88B5-225931A2BBB1}" sibTransId="{B52FAB7A-EF52-418D-9FE7-9C641562B7FD}"/>
    <dgm:cxn modelId="{1F5A99AD-16C1-9444-B656-6F2492722BE3}" type="presOf" srcId="{2F3171C1-B6BC-4186-91D4-7CA4A4F3E60F}" destId="{1217AAFE-19D7-444D-8787-5FA89B0E21B2}" srcOrd="0" destOrd="0" presId="urn:microsoft.com/office/officeart/2005/8/layout/cycle3"/>
    <dgm:cxn modelId="{17DBA5AD-ED41-6343-879F-CDE814F72324}" type="presOf" srcId="{750956A5-45A0-46BA-B786-780EE91C08C7}" destId="{96529266-40F9-3F49-B2A5-7226EDD89632}" srcOrd="0" destOrd="0" presId="urn:microsoft.com/office/officeart/2005/8/layout/cycle3"/>
    <dgm:cxn modelId="{B3CAD8AF-1C65-498C-AD56-AF5165B1F2F9}" srcId="{A9756B44-4924-436B-BAAF-2587FC7B8ADD}" destId="{01D83EAD-2FEF-4938-A109-337C90B0B040}" srcOrd="8" destOrd="0" parTransId="{6E008533-B956-4536-B6C6-04DD2B30A6B0}" sibTransId="{72A79C66-6633-4F65-B5E1-123350992E7C}"/>
    <dgm:cxn modelId="{92CC52C1-C281-4990-9A33-EC8938A35497}" srcId="{A9756B44-4924-436B-BAAF-2587FC7B8ADD}" destId="{750956A5-45A0-46BA-B786-780EE91C08C7}" srcOrd="10" destOrd="0" parTransId="{5F0B6753-8D95-4BAD-A2F2-49D8D51479F0}" sibTransId="{9F28A5F3-C652-4BFD-A204-D438ECFC0508}"/>
    <dgm:cxn modelId="{E50D21CC-9A2D-422F-9C81-56DEB26A26F9}" srcId="{A9756B44-4924-436B-BAAF-2587FC7B8ADD}" destId="{FB4D34E7-791F-4E8A-94BF-3B8398E6D525}" srcOrd="5" destOrd="0" parTransId="{333D3A23-D70F-41B6-8065-6A2F18F296BE}" sibTransId="{4FDB51CA-CB8C-4DD9-81CA-74932FC8DFD2}"/>
    <dgm:cxn modelId="{8531C0E4-54ED-7D4A-9275-32253FDFC7F7}" type="presOf" srcId="{EC3CD54F-BE59-4C7B-82AF-822795F00480}" destId="{231367D0-A79C-744D-876A-E8167E7B2099}" srcOrd="0" destOrd="0" presId="urn:microsoft.com/office/officeart/2005/8/layout/cycle3"/>
    <dgm:cxn modelId="{8F94E8E4-307E-6848-8258-EFBCDF0F6A67}" type="presOf" srcId="{064FB38A-690D-412D-A3EB-D8283FD1EC52}" destId="{6844B729-7064-164B-8A4E-8F8C5C36AEFB}" srcOrd="0" destOrd="0" presId="urn:microsoft.com/office/officeart/2005/8/layout/cycle3"/>
    <dgm:cxn modelId="{FE9C01F3-8A0C-405D-9F25-62DF93E2BB28}" srcId="{A9756B44-4924-436B-BAAF-2587FC7B8ADD}" destId="{81678C50-F86C-44B1-A33E-2A469D1F89FD}" srcOrd="3" destOrd="0" parTransId="{F017D25B-573C-4591-829F-0D1973EC30BD}" sibTransId="{03990CFE-BCD9-4CB6-BDB9-ACEE584A76FA}"/>
    <dgm:cxn modelId="{8C15FEF6-501D-AC48-9110-60B268DE0162}" type="presOf" srcId="{FB4D34E7-791F-4E8A-94BF-3B8398E6D525}" destId="{647F65F9-CB33-1B48-9566-66161EB7F1AF}" srcOrd="0" destOrd="0" presId="urn:microsoft.com/office/officeart/2005/8/layout/cycle3"/>
    <dgm:cxn modelId="{6EAFD0FD-CDEC-0D47-BF75-9F77D40EB0C9}" type="presOf" srcId="{A9756B44-4924-436B-BAAF-2587FC7B8ADD}" destId="{0A87D557-75E2-444C-84FA-C9B1D79426F4}" srcOrd="0" destOrd="0" presId="urn:microsoft.com/office/officeart/2005/8/layout/cycle3"/>
    <dgm:cxn modelId="{C77CABE8-E05C-CF42-9C1D-F14518EC2F1F}" type="presParOf" srcId="{0A87D557-75E2-444C-84FA-C9B1D79426F4}" destId="{23633F06-E92F-8848-ABDA-EDFD8FAD5B6C}" srcOrd="0" destOrd="0" presId="urn:microsoft.com/office/officeart/2005/8/layout/cycle3"/>
    <dgm:cxn modelId="{B95A3DCE-CA1F-6548-9781-A1E617AEC514}" type="presParOf" srcId="{23633F06-E92F-8848-ABDA-EDFD8FAD5B6C}" destId="{231367D0-A79C-744D-876A-E8167E7B2099}" srcOrd="0" destOrd="0" presId="urn:microsoft.com/office/officeart/2005/8/layout/cycle3"/>
    <dgm:cxn modelId="{E02DFCF1-6493-064A-A445-34B68CA9E675}" type="presParOf" srcId="{23633F06-E92F-8848-ABDA-EDFD8FAD5B6C}" destId="{A79FAC02-766D-9C4B-A2E4-12566042A88D}" srcOrd="1" destOrd="0" presId="urn:microsoft.com/office/officeart/2005/8/layout/cycle3"/>
    <dgm:cxn modelId="{F91699A3-D6F7-8046-ACE7-B84DAAFB0D87}" type="presParOf" srcId="{23633F06-E92F-8848-ABDA-EDFD8FAD5B6C}" destId="{50FACE5A-11D8-8D42-8D1D-F245F1CF1CC6}" srcOrd="2" destOrd="0" presId="urn:microsoft.com/office/officeart/2005/8/layout/cycle3"/>
    <dgm:cxn modelId="{77F7227F-F9A0-524F-99DD-44649B46C23E}" type="presParOf" srcId="{23633F06-E92F-8848-ABDA-EDFD8FAD5B6C}" destId="{FCA139DA-D510-0742-8534-70BD4412A226}" srcOrd="3" destOrd="0" presId="urn:microsoft.com/office/officeart/2005/8/layout/cycle3"/>
    <dgm:cxn modelId="{A3C7AD75-EE47-C840-B156-54A0DCFA4FA5}" type="presParOf" srcId="{23633F06-E92F-8848-ABDA-EDFD8FAD5B6C}" destId="{CCDFD12B-A87D-224E-AAA9-DD4E98E7242E}" srcOrd="4" destOrd="0" presId="urn:microsoft.com/office/officeart/2005/8/layout/cycle3"/>
    <dgm:cxn modelId="{845294DC-108D-044C-932C-3A272D2D6604}" type="presParOf" srcId="{23633F06-E92F-8848-ABDA-EDFD8FAD5B6C}" destId="{1CC8AAA3-237B-184F-908B-9C407D6CD9D4}" srcOrd="5" destOrd="0" presId="urn:microsoft.com/office/officeart/2005/8/layout/cycle3"/>
    <dgm:cxn modelId="{9F485D73-6D7B-F54D-9ADA-5A4574F6738E}" type="presParOf" srcId="{23633F06-E92F-8848-ABDA-EDFD8FAD5B6C}" destId="{647F65F9-CB33-1B48-9566-66161EB7F1AF}" srcOrd="6" destOrd="0" presId="urn:microsoft.com/office/officeart/2005/8/layout/cycle3"/>
    <dgm:cxn modelId="{3DE1D9EA-72E4-2141-BEC1-CDAB035922C3}" type="presParOf" srcId="{23633F06-E92F-8848-ABDA-EDFD8FAD5B6C}" destId="{1217AAFE-19D7-444D-8787-5FA89B0E21B2}" srcOrd="7" destOrd="0" presId="urn:microsoft.com/office/officeart/2005/8/layout/cycle3"/>
    <dgm:cxn modelId="{3174DA2E-158E-334B-BE25-E1D04438F5C5}" type="presParOf" srcId="{23633F06-E92F-8848-ABDA-EDFD8FAD5B6C}" destId="{6844B729-7064-164B-8A4E-8F8C5C36AEFB}" srcOrd="8" destOrd="0" presId="urn:microsoft.com/office/officeart/2005/8/layout/cycle3"/>
    <dgm:cxn modelId="{25C3D65C-61C6-0445-9B24-D20BE4FF3500}" type="presParOf" srcId="{23633F06-E92F-8848-ABDA-EDFD8FAD5B6C}" destId="{251A638D-1609-BD47-902C-FD98FF1BAF74}" srcOrd="9" destOrd="0" presId="urn:microsoft.com/office/officeart/2005/8/layout/cycle3"/>
    <dgm:cxn modelId="{B3E736F7-C54E-B742-A54A-BB0231F4A866}" type="presParOf" srcId="{23633F06-E92F-8848-ABDA-EDFD8FAD5B6C}" destId="{394D7B4E-0A4E-0D49-81D5-CBCB73EEE2ED}" srcOrd="10" destOrd="0" presId="urn:microsoft.com/office/officeart/2005/8/layout/cycle3"/>
    <dgm:cxn modelId="{8E8454CA-4BF9-3E43-9AAB-A0135AD38244}" type="presParOf" srcId="{23633F06-E92F-8848-ABDA-EDFD8FAD5B6C}" destId="{96529266-40F9-3F49-B2A5-7226EDD89632}" srcOrd="11" destOrd="0" presId="urn:microsoft.com/office/officeart/2005/8/layout/cycle3"/>
    <dgm:cxn modelId="{29DA932B-F80D-2345-8F96-4AC130552DF5}" type="presParOf" srcId="{23633F06-E92F-8848-ABDA-EDFD8FAD5B6C}" destId="{FBDC5CBC-A49A-324F-A878-664B959830C6}" srcOrd="12"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FAC02-766D-9C4B-A2E4-12566042A88D}">
      <dsp:nvSpPr>
        <dsp:cNvPr id="0" name=""/>
        <dsp:cNvSpPr/>
      </dsp:nvSpPr>
      <dsp:spPr>
        <a:xfrm>
          <a:off x="119172" y="-33243"/>
          <a:ext cx="5019453" cy="5019453"/>
        </a:xfrm>
        <a:prstGeom prst="circularArrow">
          <a:avLst>
            <a:gd name="adj1" fmla="val 5544"/>
            <a:gd name="adj2" fmla="val 330680"/>
            <a:gd name="adj3" fmla="val 15036783"/>
            <a:gd name="adj4" fmla="val 16656889"/>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1367D0-A79C-744D-876A-E8167E7B2099}">
      <dsp:nvSpPr>
        <dsp:cNvPr id="0" name=""/>
        <dsp:cNvSpPr/>
      </dsp:nvSpPr>
      <dsp:spPr>
        <a:xfrm>
          <a:off x="2142399" y="60932"/>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Shop</a:t>
          </a:r>
        </a:p>
      </dsp:txBody>
      <dsp:txXfrm>
        <a:off x="2166148" y="84681"/>
        <a:ext cx="925502" cy="439002"/>
      </dsp:txXfrm>
    </dsp:sp>
    <dsp:sp modelId="{50FACE5A-11D8-8D42-8D1D-F245F1CF1CC6}">
      <dsp:nvSpPr>
        <dsp:cNvPr id="0" name=""/>
        <dsp:cNvSpPr/>
      </dsp:nvSpPr>
      <dsp:spPr>
        <a:xfrm>
          <a:off x="3212645" y="347704"/>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Research</a:t>
          </a:r>
        </a:p>
      </dsp:txBody>
      <dsp:txXfrm>
        <a:off x="3236394" y="371453"/>
        <a:ext cx="925502" cy="439002"/>
      </dsp:txXfrm>
    </dsp:sp>
    <dsp:sp modelId="{FCA139DA-D510-0742-8534-70BD4412A226}">
      <dsp:nvSpPr>
        <dsp:cNvPr id="0" name=""/>
        <dsp:cNvSpPr/>
      </dsp:nvSpPr>
      <dsp:spPr>
        <a:xfrm>
          <a:off x="3996119" y="1131178"/>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Purchase</a:t>
          </a:r>
        </a:p>
      </dsp:txBody>
      <dsp:txXfrm>
        <a:off x="4019868" y="1154927"/>
        <a:ext cx="925502" cy="439002"/>
      </dsp:txXfrm>
    </dsp:sp>
    <dsp:sp modelId="{CCDFD12B-A87D-224E-AAA9-DD4E98E7242E}">
      <dsp:nvSpPr>
        <dsp:cNvPr id="0" name=""/>
        <dsp:cNvSpPr/>
      </dsp:nvSpPr>
      <dsp:spPr>
        <a:xfrm>
          <a:off x="4282891" y="2201424"/>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List</a:t>
          </a:r>
        </a:p>
      </dsp:txBody>
      <dsp:txXfrm>
        <a:off x="4306640" y="2225173"/>
        <a:ext cx="925502" cy="439002"/>
      </dsp:txXfrm>
    </dsp:sp>
    <dsp:sp modelId="{1CC8AAA3-237B-184F-908B-9C407D6CD9D4}">
      <dsp:nvSpPr>
        <dsp:cNvPr id="0" name=""/>
        <dsp:cNvSpPr/>
      </dsp:nvSpPr>
      <dsp:spPr>
        <a:xfrm>
          <a:off x="3996119" y="3271670"/>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Monitor</a:t>
          </a:r>
        </a:p>
      </dsp:txBody>
      <dsp:txXfrm>
        <a:off x="4019868" y="3295419"/>
        <a:ext cx="925502" cy="439002"/>
      </dsp:txXfrm>
    </dsp:sp>
    <dsp:sp modelId="{647F65F9-CB33-1B48-9566-66161EB7F1AF}">
      <dsp:nvSpPr>
        <dsp:cNvPr id="0" name=""/>
        <dsp:cNvSpPr/>
      </dsp:nvSpPr>
      <dsp:spPr>
        <a:xfrm>
          <a:off x="3212645" y="4055145"/>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Sell</a:t>
          </a:r>
        </a:p>
      </dsp:txBody>
      <dsp:txXfrm>
        <a:off x="3236394" y="4078894"/>
        <a:ext cx="925502" cy="439002"/>
      </dsp:txXfrm>
    </dsp:sp>
    <dsp:sp modelId="{1217AAFE-19D7-444D-8787-5FA89B0E21B2}">
      <dsp:nvSpPr>
        <dsp:cNvPr id="0" name=""/>
        <dsp:cNvSpPr/>
      </dsp:nvSpPr>
      <dsp:spPr>
        <a:xfrm>
          <a:off x="2142399" y="4341916"/>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Ship</a:t>
          </a:r>
        </a:p>
      </dsp:txBody>
      <dsp:txXfrm>
        <a:off x="2166148" y="4365665"/>
        <a:ext cx="925502" cy="439002"/>
      </dsp:txXfrm>
    </dsp:sp>
    <dsp:sp modelId="{6844B729-7064-164B-8A4E-8F8C5C36AEFB}">
      <dsp:nvSpPr>
        <dsp:cNvPr id="0" name=""/>
        <dsp:cNvSpPr/>
      </dsp:nvSpPr>
      <dsp:spPr>
        <a:xfrm>
          <a:off x="1072153" y="4055145"/>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Feedback</a:t>
          </a:r>
        </a:p>
      </dsp:txBody>
      <dsp:txXfrm>
        <a:off x="1095902" y="4078894"/>
        <a:ext cx="925502" cy="439002"/>
      </dsp:txXfrm>
    </dsp:sp>
    <dsp:sp modelId="{251A638D-1609-BD47-902C-FD98FF1BAF74}">
      <dsp:nvSpPr>
        <dsp:cNvPr id="0" name=""/>
        <dsp:cNvSpPr/>
      </dsp:nvSpPr>
      <dsp:spPr>
        <a:xfrm>
          <a:off x="288678" y="3271670"/>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Update listing</a:t>
          </a:r>
        </a:p>
      </dsp:txBody>
      <dsp:txXfrm>
        <a:off x="312427" y="3295419"/>
        <a:ext cx="925502" cy="439002"/>
      </dsp:txXfrm>
    </dsp:sp>
    <dsp:sp modelId="{394D7B4E-0A4E-0D49-81D5-CBCB73EEE2ED}">
      <dsp:nvSpPr>
        <dsp:cNvPr id="0" name=""/>
        <dsp:cNvSpPr/>
      </dsp:nvSpPr>
      <dsp:spPr>
        <a:xfrm>
          <a:off x="1907" y="2201424"/>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Handle issues</a:t>
          </a:r>
        </a:p>
      </dsp:txBody>
      <dsp:txXfrm>
        <a:off x="25656" y="2225173"/>
        <a:ext cx="925502" cy="439002"/>
      </dsp:txXfrm>
    </dsp:sp>
    <dsp:sp modelId="{96529266-40F9-3F49-B2A5-7226EDD89632}">
      <dsp:nvSpPr>
        <dsp:cNvPr id="0" name=""/>
        <dsp:cNvSpPr/>
      </dsp:nvSpPr>
      <dsp:spPr>
        <a:xfrm>
          <a:off x="288678" y="1131178"/>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Taxes</a:t>
          </a:r>
        </a:p>
      </dsp:txBody>
      <dsp:txXfrm>
        <a:off x="312427" y="1154927"/>
        <a:ext cx="925502" cy="439002"/>
      </dsp:txXfrm>
    </dsp:sp>
    <dsp:sp modelId="{FBDC5CBC-A49A-324F-A878-664B959830C6}">
      <dsp:nvSpPr>
        <dsp:cNvPr id="0" name=""/>
        <dsp:cNvSpPr/>
      </dsp:nvSpPr>
      <dsp:spPr>
        <a:xfrm>
          <a:off x="1072153" y="347704"/>
          <a:ext cx="973000" cy="486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Celebrate</a:t>
          </a:r>
        </a:p>
      </dsp:txBody>
      <dsp:txXfrm>
        <a:off x="1095902" y="371453"/>
        <a:ext cx="925502" cy="43900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F011F-93FF-3F45-A6D4-217A4E3AE9B9}" type="datetimeFigureOut">
              <a:rPr lang="en-US" smtClean="0"/>
              <a:t>7/17/23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563CA-D3C2-D045-A3C4-240BDCC15A5E}" type="slidenum">
              <a:rPr lang="en-US" smtClean="0"/>
              <a:t>‹#›</a:t>
            </a:fld>
            <a:endParaRPr lang="en-US" dirty="0"/>
          </a:p>
        </p:txBody>
      </p:sp>
    </p:spTree>
    <p:extLst>
      <p:ext uri="{BB962C8B-B14F-4D97-AF65-F5344CB8AC3E}">
        <p14:creationId xmlns:p14="http://schemas.microsoft.com/office/powerpoint/2010/main" val="172019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24563CA-D3C2-D045-A3C4-240BDCC15A5E}" type="slidenum">
              <a:rPr lang="en-US" smtClean="0"/>
              <a:t>2</a:t>
            </a:fld>
            <a:endParaRPr lang="en-US" dirty="0"/>
          </a:p>
        </p:txBody>
      </p:sp>
    </p:spTree>
    <p:extLst>
      <p:ext uri="{BB962C8B-B14F-4D97-AF65-F5344CB8AC3E}">
        <p14:creationId xmlns:p14="http://schemas.microsoft.com/office/powerpoint/2010/main" val="2882655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24563CA-D3C2-D045-A3C4-240BDCC15A5E}" type="slidenum">
              <a:rPr lang="en-US" smtClean="0"/>
              <a:t>5</a:t>
            </a:fld>
            <a:endParaRPr lang="en-US" dirty="0"/>
          </a:p>
        </p:txBody>
      </p:sp>
    </p:spTree>
    <p:extLst>
      <p:ext uri="{BB962C8B-B14F-4D97-AF65-F5344CB8AC3E}">
        <p14:creationId xmlns:p14="http://schemas.microsoft.com/office/powerpoint/2010/main" val="2081486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24563CA-D3C2-D045-A3C4-240BDCC15A5E}" type="slidenum">
              <a:rPr lang="en-US" smtClean="0"/>
              <a:t>7</a:t>
            </a:fld>
            <a:endParaRPr lang="en-US" dirty="0"/>
          </a:p>
        </p:txBody>
      </p:sp>
    </p:spTree>
    <p:extLst>
      <p:ext uri="{BB962C8B-B14F-4D97-AF65-F5344CB8AC3E}">
        <p14:creationId xmlns:p14="http://schemas.microsoft.com/office/powerpoint/2010/main" val="1801224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24563CA-D3C2-D045-A3C4-240BDCC15A5E}" type="slidenum">
              <a:rPr lang="en-US" smtClean="0"/>
              <a:t>8</a:t>
            </a:fld>
            <a:endParaRPr lang="en-US" dirty="0"/>
          </a:p>
        </p:txBody>
      </p:sp>
    </p:spTree>
    <p:extLst>
      <p:ext uri="{BB962C8B-B14F-4D97-AF65-F5344CB8AC3E}">
        <p14:creationId xmlns:p14="http://schemas.microsoft.com/office/powerpoint/2010/main" val="141015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1210A-752D-37DA-5FBB-D7FF409B0C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9B0356-F01D-33A4-CE7B-24EF7C464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71C204-1059-C357-D896-C66DBBC0CAF9}"/>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5" name="Footer Placeholder 4">
            <a:extLst>
              <a:ext uri="{FF2B5EF4-FFF2-40B4-BE49-F238E27FC236}">
                <a16:creationId xmlns:a16="http://schemas.microsoft.com/office/drawing/2014/main" id="{5BE6E9BE-6058-6D5F-61F8-4D3A4C65D5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E3EF6D-CFE4-E836-6464-8C2BA7338FC1}"/>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3119023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7487F-FCD9-4384-17EA-77EBA476C3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CA4704-F8A2-1C19-DA78-14BE0C1CB8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FC5CA-043D-2700-5E07-46AF1F6377C8}"/>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5" name="Footer Placeholder 4">
            <a:extLst>
              <a:ext uri="{FF2B5EF4-FFF2-40B4-BE49-F238E27FC236}">
                <a16:creationId xmlns:a16="http://schemas.microsoft.com/office/drawing/2014/main" id="{7B39664A-864C-8382-F66B-E19FA53803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28CA48-4153-99F6-47D5-9497FD52A673}"/>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108528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A46175-3B2E-F20E-BF16-FCE94C421B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D282D2-B484-63D8-BC65-A146D71AE0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02CCD-B4E4-2BD3-4715-200671940E9C}"/>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5" name="Footer Placeholder 4">
            <a:extLst>
              <a:ext uri="{FF2B5EF4-FFF2-40B4-BE49-F238E27FC236}">
                <a16:creationId xmlns:a16="http://schemas.microsoft.com/office/drawing/2014/main" id="{99A2CC22-ECB8-8F52-1FB1-EF19CF0725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1DC907-0141-A85B-1806-72F04A38FFF3}"/>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394799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6F665-8762-21E3-ED73-39D39E22D0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43D34C-D6A3-132E-3923-7B354DE517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03ED3-E57E-C3AA-3317-2E8ED3C13533}"/>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5" name="Footer Placeholder 4">
            <a:extLst>
              <a:ext uri="{FF2B5EF4-FFF2-40B4-BE49-F238E27FC236}">
                <a16:creationId xmlns:a16="http://schemas.microsoft.com/office/drawing/2014/main" id="{02753045-DE84-BD9B-AECF-F210CD409C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5C9C00-86CB-AD54-10A5-A998D365BCE6}"/>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350084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E48C7-A7BE-6E2B-AE96-AE2E85D7E3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D5F9E3-6B3F-E72B-FA6D-1C0FE9CD0B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FAADEF-2FA6-BFFE-DEBD-E4A325110C71}"/>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5" name="Footer Placeholder 4">
            <a:extLst>
              <a:ext uri="{FF2B5EF4-FFF2-40B4-BE49-F238E27FC236}">
                <a16:creationId xmlns:a16="http://schemas.microsoft.com/office/drawing/2014/main" id="{2A84602F-6284-4BE1-DD60-A5FA6006F2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893BF1-0F1C-C822-A5C8-7E576EFB738C}"/>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411529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25AB-2C3E-6AFD-6C06-CE0185315A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8C35-1A51-D5A3-3E4C-0A96D1B8DD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DFABB2-A1D9-F223-4A16-5AE5AA645B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75A74F-A01C-F5F7-DD6C-8FB12205B319}"/>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6" name="Footer Placeholder 5">
            <a:extLst>
              <a:ext uri="{FF2B5EF4-FFF2-40B4-BE49-F238E27FC236}">
                <a16:creationId xmlns:a16="http://schemas.microsoft.com/office/drawing/2014/main" id="{D7415F2F-0C2F-69F2-9C37-02860C8215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CEAEFE-348D-6521-CB6B-EB39CE2A6BFA}"/>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340369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B35F-FA58-DB95-7FB1-E0D08EB246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E3EF3B-A5EE-44FD-A17A-E74F198074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CCCB0D-1482-7F90-2973-BC15003502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26FF02-AFA1-D7FE-5F63-0CBF1823F3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593B9E-5092-FE36-AE02-D5368EFA3E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06F59E-944D-B7C0-8C21-F40F32679E11}"/>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8" name="Footer Placeholder 7">
            <a:extLst>
              <a:ext uri="{FF2B5EF4-FFF2-40B4-BE49-F238E27FC236}">
                <a16:creationId xmlns:a16="http://schemas.microsoft.com/office/drawing/2014/main" id="{BEEFDF18-745F-F47B-2ACC-5330C97B761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F1F89C9-A1A5-E651-9402-6CDD9475E2D4}"/>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1750089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2E1A-1271-B225-34C2-D5D929B2A5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02720A-005C-6578-25BE-25420EDBA427}"/>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4" name="Footer Placeholder 3">
            <a:extLst>
              <a:ext uri="{FF2B5EF4-FFF2-40B4-BE49-F238E27FC236}">
                <a16:creationId xmlns:a16="http://schemas.microsoft.com/office/drawing/2014/main" id="{EB239E0C-20F4-D543-1B38-446AF9F70F8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92D165D-B511-1FBF-A0B4-0C61E38C219D}"/>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2367617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9EA0C-9B2D-7BCC-C467-3FDB1BF7DE7E}"/>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3" name="Footer Placeholder 2">
            <a:extLst>
              <a:ext uri="{FF2B5EF4-FFF2-40B4-BE49-F238E27FC236}">
                <a16:creationId xmlns:a16="http://schemas.microsoft.com/office/drawing/2014/main" id="{8D09E350-2792-F153-82E9-4CDD961DCEE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E3C3930-C18F-CE56-44C8-E36718367A5D}"/>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226083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A0F79-9FB4-F5C2-C7EE-9FE0A8935C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F64710-9F7A-82F1-F7BF-FC7A3C503C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B0819F-3309-2CD4-9D90-FCAE51CB80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1DC23F-01C3-6A37-3638-9CCFCE4E7C3C}"/>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6" name="Footer Placeholder 5">
            <a:extLst>
              <a:ext uri="{FF2B5EF4-FFF2-40B4-BE49-F238E27FC236}">
                <a16:creationId xmlns:a16="http://schemas.microsoft.com/office/drawing/2014/main" id="{216E9B12-EDEC-5A1F-85D7-929BB188D8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40CEC3-E010-5F8F-7EF2-49B4CF86B6F5}"/>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619472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3B8F6-2C07-FDE2-71A3-8E6123CEB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E0F4FD-BCFB-BD6E-B11D-1E5C4C18E0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1CCCE2A-CC48-B8BC-55ED-46E8C2DE5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9B1DDC-2911-B0FB-D4B1-0FDE5F2571D6}"/>
              </a:ext>
            </a:extLst>
          </p:cNvPr>
          <p:cNvSpPr>
            <a:spLocks noGrp="1"/>
          </p:cNvSpPr>
          <p:nvPr>
            <p:ph type="dt" sz="half" idx="10"/>
          </p:nvPr>
        </p:nvSpPr>
        <p:spPr/>
        <p:txBody>
          <a:bodyPr/>
          <a:lstStyle/>
          <a:p>
            <a:fld id="{7C82CE36-B0CA-CC45-8811-14352B709177}" type="datetimeFigureOut">
              <a:rPr lang="en-US" smtClean="0"/>
              <a:t>7/17/23</a:t>
            </a:fld>
            <a:endParaRPr lang="en-US" dirty="0"/>
          </a:p>
        </p:txBody>
      </p:sp>
      <p:sp>
        <p:nvSpPr>
          <p:cNvPr id="6" name="Footer Placeholder 5">
            <a:extLst>
              <a:ext uri="{FF2B5EF4-FFF2-40B4-BE49-F238E27FC236}">
                <a16:creationId xmlns:a16="http://schemas.microsoft.com/office/drawing/2014/main" id="{E0917DEE-9CA7-4239-C7C1-0B6FBD8C75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6FABCD-22C3-F0C1-4D11-1D44D381F4B0}"/>
              </a:ext>
            </a:extLst>
          </p:cNvPr>
          <p:cNvSpPr>
            <a:spLocks noGrp="1"/>
          </p:cNvSpPr>
          <p:nvPr>
            <p:ph type="sldNum" sz="quarter" idx="12"/>
          </p:nvPr>
        </p:nvSpPr>
        <p:spPr/>
        <p:txBody>
          <a:bodyPr/>
          <a:lstStyle/>
          <a:p>
            <a:fld id="{0D09DDE5-C9DD-D144-A90D-E7D332917A1A}" type="slidenum">
              <a:rPr lang="en-US" smtClean="0"/>
              <a:t>‹#›</a:t>
            </a:fld>
            <a:endParaRPr lang="en-US" dirty="0"/>
          </a:p>
        </p:txBody>
      </p:sp>
    </p:spTree>
    <p:extLst>
      <p:ext uri="{BB962C8B-B14F-4D97-AF65-F5344CB8AC3E}">
        <p14:creationId xmlns:p14="http://schemas.microsoft.com/office/powerpoint/2010/main" val="250171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5EF30-46AC-69AF-F0AE-B3065130DD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63C697-5266-B384-666E-6ECD78B5C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707544-C5AA-1446-2F4E-F3779F11A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2CE36-B0CA-CC45-8811-14352B709177}" type="datetimeFigureOut">
              <a:rPr lang="en-US" smtClean="0"/>
              <a:t>7/17/23</a:t>
            </a:fld>
            <a:endParaRPr lang="en-US" dirty="0"/>
          </a:p>
        </p:txBody>
      </p:sp>
      <p:sp>
        <p:nvSpPr>
          <p:cNvPr id="5" name="Footer Placeholder 4">
            <a:extLst>
              <a:ext uri="{FF2B5EF4-FFF2-40B4-BE49-F238E27FC236}">
                <a16:creationId xmlns:a16="http://schemas.microsoft.com/office/drawing/2014/main" id="{4114DB12-0AC1-13CE-9C9B-369473182B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213AA0B-8F06-05FC-E7DB-60E97A2C77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9DDE5-C9DD-D144-A90D-E7D332917A1A}" type="slidenum">
              <a:rPr lang="en-US" smtClean="0"/>
              <a:t>‹#›</a:t>
            </a:fld>
            <a:endParaRPr lang="en-US" dirty="0"/>
          </a:p>
        </p:txBody>
      </p:sp>
    </p:spTree>
    <p:extLst>
      <p:ext uri="{BB962C8B-B14F-4D97-AF65-F5344CB8AC3E}">
        <p14:creationId xmlns:p14="http://schemas.microsoft.com/office/powerpoint/2010/main" val="69795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bay.com/help/account/account-getting-started/setup-verify?id=419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CA03E7-E8A9-0308-E801-FDCABFDDD7CF}"/>
              </a:ext>
            </a:extLst>
          </p:cNvPr>
          <p:cNvSpPr>
            <a:spLocks noGrp="1"/>
          </p:cNvSpPr>
          <p:nvPr>
            <p:ph type="ctrTitle"/>
          </p:nvPr>
        </p:nvSpPr>
        <p:spPr>
          <a:xfrm>
            <a:off x="4038600" y="1939159"/>
            <a:ext cx="7644627" cy="2751086"/>
          </a:xfrm>
        </p:spPr>
        <p:txBody>
          <a:bodyPr>
            <a:normAutofit/>
          </a:bodyPr>
          <a:lstStyle/>
          <a:p>
            <a:pPr algn="r"/>
            <a:r>
              <a:rPr lang="en-US" dirty="0"/>
              <a:t>ebay </a:t>
            </a:r>
          </a:p>
        </p:txBody>
      </p:sp>
      <p:sp>
        <p:nvSpPr>
          <p:cNvPr id="3" name="Subtitle 2">
            <a:extLst>
              <a:ext uri="{FF2B5EF4-FFF2-40B4-BE49-F238E27FC236}">
                <a16:creationId xmlns:a16="http://schemas.microsoft.com/office/drawing/2014/main" id="{27725024-286C-AEC1-4918-E3D127FB4C46}"/>
              </a:ext>
            </a:extLst>
          </p:cNvPr>
          <p:cNvSpPr>
            <a:spLocks noGrp="1"/>
          </p:cNvSpPr>
          <p:nvPr>
            <p:ph type="subTitle" idx="1"/>
          </p:nvPr>
        </p:nvSpPr>
        <p:spPr>
          <a:xfrm>
            <a:off x="4038600" y="4782320"/>
            <a:ext cx="7644627" cy="1329443"/>
          </a:xfrm>
        </p:spPr>
        <p:txBody>
          <a:bodyPr>
            <a:normAutofit/>
          </a:bodyPr>
          <a:lstStyle/>
          <a:p>
            <a:pPr algn="r"/>
            <a:r>
              <a:rPr lang="en-US" dirty="0"/>
              <a:t>Quick tips for buyers and sellers</a:t>
            </a:r>
          </a:p>
        </p:txBody>
      </p:sp>
    </p:spTree>
    <p:extLst>
      <p:ext uri="{BB962C8B-B14F-4D97-AF65-F5344CB8AC3E}">
        <p14:creationId xmlns:p14="http://schemas.microsoft.com/office/powerpoint/2010/main" val="272517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65F8FB3-1A20-6461-3348-BD3122E62C2D}"/>
              </a:ext>
            </a:extLst>
          </p:cNvPr>
          <p:cNvSpPr>
            <a:spLocks noGrp="1"/>
          </p:cNvSpPr>
          <p:nvPr>
            <p:ph type="title"/>
          </p:nvPr>
        </p:nvSpPr>
        <p:spPr>
          <a:xfrm>
            <a:off x="838200" y="365125"/>
            <a:ext cx="10515600" cy="1325563"/>
          </a:xfrm>
        </p:spPr>
        <p:txBody>
          <a:bodyPr>
            <a:normAutofit/>
          </a:bodyPr>
          <a:lstStyle/>
          <a:p>
            <a:r>
              <a:rPr lang="en-US" dirty="0"/>
              <a:t>Create and setup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A64A735-D8E8-0CCE-09E2-9C5216C51DB3}"/>
              </a:ext>
            </a:extLst>
          </p:cNvPr>
          <p:cNvSpPr>
            <a:spLocks noGrp="1"/>
          </p:cNvSpPr>
          <p:nvPr>
            <p:ph idx="1"/>
          </p:nvPr>
        </p:nvSpPr>
        <p:spPr>
          <a:xfrm>
            <a:off x="838200" y="1825625"/>
            <a:ext cx="10515600" cy="4351338"/>
          </a:xfrm>
        </p:spPr>
        <p:txBody>
          <a:bodyPr>
            <a:normAutofit fontScale="92500" lnSpcReduction="10000"/>
          </a:bodyPr>
          <a:lstStyle/>
          <a:p>
            <a:r>
              <a:rPr lang="en-US" dirty="0">
                <a:hlinkClick r:id="rId3"/>
              </a:rPr>
              <a:t>ebay guide</a:t>
            </a:r>
            <a:endParaRPr lang="en-US" dirty="0"/>
          </a:p>
          <a:p>
            <a:pPr algn="l" fontAlgn="base"/>
            <a:r>
              <a:rPr lang="en-US" b="0" i="0" u="none" strike="noStrike" dirty="0">
                <a:solidFill>
                  <a:srgbClr val="000000"/>
                </a:solidFill>
                <a:effectLst/>
                <a:latin typeface="Market Sans"/>
              </a:rPr>
              <a:t>To sign up for an eBay account, all you need is an email address. Once your account is set up, you can buy, sell, and enjoy all the benefits of being an eBay member.</a:t>
            </a:r>
          </a:p>
          <a:p>
            <a:pPr algn="l" fontAlgn="base"/>
            <a:r>
              <a:rPr lang="en-US" dirty="0">
                <a:solidFill>
                  <a:srgbClr val="000000"/>
                </a:solidFill>
                <a:latin typeface="Market Sans"/>
              </a:rPr>
              <a:t>You'll be able to use My eBay to keep track of your buying and selling activity, send messages to other members, save your favorite searches and sellers, and watch up to 300 items you're thinking about buying </a:t>
            </a:r>
          </a:p>
          <a:p>
            <a:pPr algn="l" fontAlgn="base"/>
            <a:r>
              <a:rPr lang="en-US" dirty="0">
                <a:solidFill>
                  <a:srgbClr val="000000"/>
                </a:solidFill>
                <a:latin typeface="Market Sans"/>
              </a:rPr>
              <a:t>Before you can start buying and selling, you'll need to verify your account. We'll send you an email with instructions on how to do this.</a:t>
            </a:r>
          </a:p>
          <a:p>
            <a:pPr algn="l" fontAlgn="base"/>
            <a:r>
              <a:rPr lang="en-US" dirty="0">
                <a:solidFill>
                  <a:srgbClr val="000000"/>
                </a:solidFill>
                <a:latin typeface="Market Sans"/>
              </a:rPr>
              <a:t>If you're thinking about selling on eBay, you can choose to register as an individual or a business seller.</a:t>
            </a:r>
          </a:p>
          <a:p>
            <a:endParaRPr lang="en-US" dirty="0"/>
          </a:p>
        </p:txBody>
      </p:sp>
    </p:spTree>
    <p:extLst>
      <p:ext uri="{BB962C8B-B14F-4D97-AF65-F5344CB8AC3E}">
        <p14:creationId xmlns:p14="http://schemas.microsoft.com/office/powerpoint/2010/main" val="329808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B6B9669-8493-B861-D085-C7A8399D4587}"/>
              </a:ext>
            </a:extLst>
          </p:cNvPr>
          <p:cNvSpPr>
            <a:spLocks noGrp="1"/>
          </p:cNvSpPr>
          <p:nvPr>
            <p:ph type="title"/>
          </p:nvPr>
        </p:nvSpPr>
        <p:spPr>
          <a:xfrm>
            <a:off x="838200" y="365125"/>
            <a:ext cx="10515600" cy="1325563"/>
          </a:xfrm>
        </p:spPr>
        <p:txBody>
          <a:bodyPr>
            <a:normAutofit/>
          </a:bodyPr>
          <a:lstStyle/>
          <a:p>
            <a:r>
              <a:rPr lang="en-US" dirty="0"/>
              <a:t>As a buyer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9673EE9-B1D9-6F69-E4EA-0593C25923A0}"/>
              </a:ext>
            </a:extLst>
          </p:cNvPr>
          <p:cNvSpPr>
            <a:spLocks noGrp="1"/>
          </p:cNvSpPr>
          <p:nvPr>
            <p:ph idx="1"/>
          </p:nvPr>
        </p:nvSpPr>
        <p:spPr>
          <a:xfrm>
            <a:off x="838200" y="1825625"/>
            <a:ext cx="10515600" cy="4351338"/>
          </a:xfrm>
        </p:spPr>
        <p:txBody>
          <a:bodyPr>
            <a:normAutofit fontScale="85000" lnSpcReduction="20000"/>
          </a:bodyPr>
          <a:lstStyle/>
          <a:p>
            <a:r>
              <a:rPr lang="en-US" dirty="0"/>
              <a:t>Review the descriptions and photos to set expectations</a:t>
            </a:r>
          </a:p>
          <a:p>
            <a:r>
              <a:rPr lang="en-US" dirty="0"/>
              <a:t>Contact seller with any questions</a:t>
            </a:r>
          </a:p>
          <a:p>
            <a:r>
              <a:rPr lang="en-US" dirty="0"/>
              <a:t>Do not bid or buy If not sure</a:t>
            </a:r>
          </a:p>
          <a:p>
            <a:r>
              <a:rPr lang="en-US" dirty="0"/>
              <a:t>Leave feedback</a:t>
            </a:r>
          </a:p>
          <a:p>
            <a:r>
              <a:rPr lang="en-US" dirty="0"/>
              <a:t>Contact ebay for any help</a:t>
            </a:r>
          </a:p>
          <a:p>
            <a:r>
              <a:rPr lang="en-US" dirty="0"/>
              <a:t>If you do not pay, ebay will flag account for nonpayment and will restrict your account if you do not pay many times</a:t>
            </a:r>
          </a:p>
          <a:p>
            <a:r>
              <a:rPr lang="en-US" dirty="0"/>
              <a:t>Once shipped the seller has no control on shipping</a:t>
            </a:r>
          </a:p>
          <a:p>
            <a:r>
              <a:rPr lang="en-US" dirty="0"/>
              <a:t>If purchase arrives and there are issues, contact seller, if they cannot help contact ebay.</a:t>
            </a:r>
          </a:p>
          <a:p>
            <a:r>
              <a:rPr lang="en-US" dirty="0"/>
              <a:t>Recognize, buyers and sellers make mistakes. ebay wants a good experience for both parties, so do the right thing.</a:t>
            </a:r>
          </a:p>
        </p:txBody>
      </p:sp>
    </p:spTree>
    <p:extLst>
      <p:ext uri="{BB962C8B-B14F-4D97-AF65-F5344CB8AC3E}">
        <p14:creationId xmlns:p14="http://schemas.microsoft.com/office/powerpoint/2010/main" val="267261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B6B9669-8493-B861-D085-C7A8399D4587}"/>
              </a:ext>
            </a:extLst>
          </p:cNvPr>
          <p:cNvSpPr>
            <a:spLocks noGrp="1"/>
          </p:cNvSpPr>
          <p:nvPr>
            <p:ph type="title"/>
          </p:nvPr>
        </p:nvSpPr>
        <p:spPr>
          <a:xfrm>
            <a:off x="838200" y="365125"/>
            <a:ext cx="10515600" cy="1325563"/>
          </a:xfrm>
        </p:spPr>
        <p:txBody>
          <a:bodyPr>
            <a:normAutofit/>
          </a:bodyPr>
          <a:lstStyle/>
          <a:p>
            <a:r>
              <a:rPr lang="en-US" dirty="0"/>
              <a:t>As a seller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9673EE9-B1D9-6F69-E4EA-0593C25923A0}"/>
              </a:ext>
            </a:extLst>
          </p:cNvPr>
          <p:cNvSpPr>
            <a:spLocks noGrp="1"/>
          </p:cNvSpPr>
          <p:nvPr>
            <p:ph idx="1"/>
          </p:nvPr>
        </p:nvSpPr>
        <p:spPr>
          <a:xfrm>
            <a:off x="838200" y="1825625"/>
            <a:ext cx="10515600" cy="4351338"/>
          </a:xfrm>
        </p:spPr>
        <p:txBody>
          <a:bodyPr>
            <a:normAutofit/>
          </a:bodyPr>
          <a:lstStyle/>
          <a:p>
            <a:r>
              <a:rPr lang="en-US" sz="2200" dirty="0"/>
              <a:t>Place good descriptions and photos to set expectations</a:t>
            </a:r>
          </a:p>
          <a:p>
            <a:r>
              <a:rPr lang="en-US" sz="2200" dirty="0"/>
              <a:t>Contact buyer with any concerns</a:t>
            </a:r>
          </a:p>
          <a:p>
            <a:r>
              <a:rPr lang="en-US" sz="2200" dirty="0"/>
              <a:t>Leave feedback</a:t>
            </a:r>
          </a:p>
          <a:p>
            <a:r>
              <a:rPr lang="en-US" sz="2200" dirty="0"/>
              <a:t>Contact ebay for any help</a:t>
            </a:r>
          </a:p>
          <a:p>
            <a:r>
              <a:rPr lang="en-US" sz="2200" dirty="0"/>
              <a:t>If you do not get payment, ebay will flag buyer account for nonpayment and will restrict the buyer account if they do not pay many times, let them know this</a:t>
            </a:r>
          </a:p>
          <a:p>
            <a:r>
              <a:rPr lang="en-US" sz="2200" dirty="0"/>
              <a:t>Once shipped you have no control on shipping</a:t>
            </a:r>
          </a:p>
          <a:p>
            <a:r>
              <a:rPr lang="en-US" sz="2200" dirty="0"/>
              <a:t>If purchase arrives and there are issues, work with buyer, if no resolution, then contact ebay for help.</a:t>
            </a:r>
          </a:p>
          <a:p>
            <a:r>
              <a:rPr lang="en-US" sz="2200" dirty="0"/>
              <a:t>Recognize, buyers and sellers make mistakes. ebay wants a good experience for both parties, so do the right thing.</a:t>
            </a:r>
          </a:p>
        </p:txBody>
      </p:sp>
    </p:spTree>
    <p:extLst>
      <p:ext uri="{BB962C8B-B14F-4D97-AF65-F5344CB8AC3E}">
        <p14:creationId xmlns:p14="http://schemas.microsoft.com/office/powerpoint/2010/main" val="505153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6B9669-8493-B861-D085-C7A8399D4587}"/>
              </a:ext>
            </a:extLst>
          </p:cNvPr>
          <p:cNvSpPr>
            <a:spLocks noGrp="1"/>
          </p:cNvSpPr>
          <p:nvPr>
            <p:ph type="title"/>
          </p:nvPr>
        </p:nvSpPr>
        <p:spPr>
          <a:xfrm>
            <a:off x="1389278" y="1233241"/>
            <a:ext cx="3240506" cy="4064628"/>
          </a:xfrm>
        </p:spPr>
        <p:txBody>
          <a:bodyPr>
            <a:normAutofit/>
          </a:bodyPr>
          <a:lstStyle/>
          <a:p>
            <a:r>
              <a:rPr lang="en-US" dirty="0">
                <a:solidFill>
                  <a:srgbClr val="FFFFFF"/>
                </a:solidFill>
              </a:rPr>
              <a:t>Process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24" name="Content Placeholder 2">
            <a:extLst>
              <a:ext uri="{FF2B5EF4-FFF2-40B4-BE49-F238E27FC236}">
                <a16:creationId xmlns:a16="http://schemas.microsoft.com/office/drawing/2014/main" id="{F0903695-9AE3-3AD2-14D1-B161DE0F9FE3}"/>
              </a:ext>
            </a:extLst>
          </p:cNvPr>
          <p:cNvGraphicFramePr>
            <a:graphicFrameLocks noGrp="1"/>
          </p:cNvGraphicFramePr>
          <p:nvPr>
            <p:ph idx="1"/>
            <p:extLst>
              <p:ext uri="{D42A27DB-BD31-4B8C-83A1-F6EECF244321}">
                <p14:modId xmlns:p14="http://schemas.microsoft.com/office/powerpoint/2010/main" val="756076930"/>
              </p:ext>
            </p:extLst>
          </p:nvPr>
        </p:nvGraphicFramePr>
        <p:xfrm>
          <a:off x="6096000" y="820880"/>
          <a:ext cx="5257799" cy="4889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884729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84499D7-2B43-A92E-6A56-AEEBDE53A52B}"/>
              </a:ext>
            </a:extLst>
          </p:cNvPr>
          <p:cNvSpPr>
            <a:spLocks noGrp="1"/>
          </p:cNvSpPr>
          <p:nvPr>
            <p:ph type="title"/>
          </p:nvPr>
        </p:nvSpPr>
        <p:spPr>
          <a:xfrm>
            <a:off x="838200" y="365125"/>
            <a:ext cx="10515600" cy="1325563"/>
          </a:xfrm>
        </p:spPr>
        <p:txBody>
          <a:bodyPr>
            <a:normAutofit/>
          </a:bodyPr>
          <a:lstStyle/>
          <a:p>
            <a:r>
              <a:rPr lang="en-US" dirty="0"/>
              <a:t>Selling tools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474D3A-DD8E-369E-5616-D2A0761AE1CF}"/>
              </a:ext>
            </a:extLst>
          </p:cNvPr>
          <p:cNvSpPr>
            <a:spLocks noGrp="1"/>
          </p:cNvSpPr>
          <p:nvPr>
            <p:ph idx="1"/>
          </p:nvPr>
        </p:nvSpPr>
        <p:spPr>
          <a:xfrm>
            <a:off x="838200" y="1825625"/>
            <a:ext cx="3533775" cy="4351338"/>
          </a:xfrm>
        </p:spPr>
        <p:txBody>
          <a:bodyPr>
            <a:normAutofit lnSpcReduction="10000"/>
          </a:bodyPr>
          <a:lstStyle/>
          <a:p>
            <a:r>
              <a:rPr lang="en-US" dirty="0"/>
              <a:t>Phone with camera</a:t>
            </a:r>
          </a:p>
          <a:p>
            <a:pPr lvl="1"/>
            <a:r>
              <a:rPr lang="en-US" dirty="0"/>
              <a:t>Or Computer and camera</a:t>
            </a:r>
          </a:p>
          <a:p>
            <a:r>
              <a:rPr lang="en-US" dirty="0"/>
              <a:t>Printer or label maker</a:t>
            </a:r>
          </a:p>
          <a:p>
            <a:r>
              <a:rPr lang="en-US" dirty="0"/>
              <a:t>Postal scale</a:t>
            </a:r>
          </a:p>
          <a:p>
            <a:r>
              <a:rPr lang="en-US" dirty="0"/>
              <a:t>Measuring tape</a:t>
            </a:r>
          </a:p>
          <a:p>
            <a:r>
              <a:rPr lang="en-US" dirty="0"/>
              <a:t>Tape</a:t>
            </a:r>
          </a:p>
          <a:p>
            <a:r>
              <a:rPr lang="en-US" dirty="0"/>
              <a:t>Shipping boxes</a:t>
            </a:r>
          </a:p>
          <a:p>
            <a:r>
              <a:rPr lang="en-US" dirty="0"/>
              <a:t>Shipping cushion</a:t>
            </a:r>
          </a:p>
          <a:p>
            <a:endParaRPr lang="en-US" dirty="0"/>
          </a:p>
          <a:p>
            <a:endParaRPr lang="en-US" dirty="0"/>
          </a:p>
        </p:txBody>
      </p:sp>
      <p:sp>
        <p:nvSpPr>
          <p:cNvPr id="4" name="Content Placeholder 2">
            <a:extLst>
              <a:ext uri="{FF2B5EF4-FFF2-40B4-BE49-F238E27FC236}">
                <a16:creationId xmlns:a16="http://schemas.microsoft.com/office/drawing/2014/main" id="{9E8A575D-3407-77DC-1948-ED6515A4E0BC}"/>
              </a:ext>
            </a:extLst>
          </p:cNvPr>
          <p:cNvSpPr txBox="1">
            <a:spLocks/>
          </p:cNvSpPr>
          <p:nvPr/>
        </p:nvSpPr>
        <p:spPr>
          <a:xfrm>
            <a:off x="6329363" y="1825625"/>
            <a:ext cx="353377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Cleaning tools</a:t>
            </a:r>
          </a:p>
          <a:p>
            <a:r>
              <a:rPr lang="en-US" sz="2600" dirty="0"/>
              <a:t>Price sticker remover</a:t>
            </a:r>
          </a:p>
          <a:p>
            <a:r>
              <a:rPr lang="en-US" sz="2600" dirty="0"/>
              <a:t>Razor blade</a:t>
            </a:r>
          </a:p>
          <a:p>
            <a:r>
              <a:rPr lang="en-US" sz="2600" dirty="0"/>
              <a:t>Level</a:t>
            </a:r>
          </a:p>
          <a:p>
            <a:r>
              <a:rPr lang="en-US" sz="2600" dirty="0"/>
              <a:t>Plastic wrap</a:t>
            </a:r>
          </a:p>
          <a:p>
            <a:r>
              <a:rPr lang="en-US" sz="2600" dirty="0"/>
              <a:t>Free boxes</a:t>
            </a:r>
          </a:p>
          <a:p>
            <a:r>
              <a:rPr lang="en-US" sz="2600" dirty="0"/>
              <a:t>Free label sleeves</a:t>
            </a:r>
          </a:p>
          <a:p>
            <a:r>
              <a:rPr lang="en-US" sz="2600" dirty="0"/>
              <a:t>Photo box</a:t>
            </a:r>
          </a:p>
          <a:p>
            <a:r>
              <a:rPr lang="en-US" sz="2600" dirty="0"/>
              <a:t>Thank you cards</a:t>
            </a:r>
          </a:p>
          <a:p>
            <a:endParaRPr lang="en-US" dirty="0"/>
          </a:p>
          <a:p>
            <a:endParaRPr lang="en-US" dirty="0"/>
          </a:p>
          <a:p>
            <a:endParaRPr lang="en-US" dirty="0"/>
          </a:p>
        </p:txBody>
      </p:sp>
    </p:spTree>
    <p:extLst>
      <p:ext uri="{BB962C8B-B14F-4D97-AF65-F5344CB8AC3E}">
        <p14:creationId xmlns:p14="http://schemas.microsoft.com/office/powerpoint/2010/main" val="260314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6B9669-8493-B861-D085-C7A8399D4587}"/>
              </a:ext>
            </a:extLst>
          </p:cNvPr>
          <p:cNvSpPr>
            <a:spLocks noGrp="1"/>
          </p:cNvSpPr>
          <p:nvPr>
            <p:ph type="title"/>
          </p:nvPr>
        </p:nvSpPr>
        <p:spPr>
          <a:xfrm>
            <a:off x="1389278" y="1233241"/>
            <a:ext cx="3240506" cy="4064628"/>
          </a:xfrm>
        </p:spPr>
        <p:txBody>
          <a:bodyPr>
            <a:normAutofit/>
          </a:bodyPr>
          <a:lstStyle/>
          <a:p>
            <a:r>
              <a:rPr lang="en-US" dirty="0">
                <a:solidFill>
                  <a:srgbClr val="FFFFFF"/>
                </a:solidFill>
              </a:rPr>
              <a:t> Inventory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99673EE9-B1D9-6F69-E4EA-0593C25923A0}"/>
              </a:ext>
            </a:extLst>
          </p:cNvPr>
          <p:cNvSpPr>
            <a:spLocks noGrp="1"/>
          </p:cNvSpPr>
          <p:nvPr>
            <p:ph idx="1"/>
          </p:nvPr>
        </p:nvSpPr>
        <p:spPr>
          <a:xfrm>
            <a:off x="6096000" y="142979"/>
            <a:ext cx="5257799" cy="4889350"/>
          </a:xfrm>
        </p:spPr>
        <p:txBody>
          <a:bodyPr anchor="t">
            <a:noAutofit/>
          </a:bodyPr>
          <a:lstStyle/>
          <a:p>
            <a:r>
              <a:rPr lang="en-US" sz="2400" dirty="0"/>
              <a:t>Wholesaler</a:t>
            </a:r>
          </a:p>
          <a:p>
            <a:r>
              <a:rPr lang="en-US" sz="2400" dirty="0"/>
              <a:t>Thrift</a:t>
            </a:r>
          </a:p>
          <a:p>
            <a:r>
              <a:rPr lang="en-US" sz="2400" dirty="0"/>
              <a:t>Goodwill</a:t>
            </a:r>
          </a:p>
          <a:p>
            <a:r>
              <a:rPr lang="en-US" sz="2400" dirty="0"/>
              <a:t>Estate sales</a:t>
            </a:r>
          </a:p>
          <a:p>
            <a:r>
              <a:rPr lang="en-US" sz="2400" dirty="0"/>
              <a:t>Garage sales</a:t>
            </a:r>
          </a:p>
          <a:p>
            <a:r>
              <a:rPr lang="en-US" sz="2400" dirty="0"/>
              <a:t>Facebook</a:t>
            </a:r>
          </a:p>
          <a:p>
            <a:r>
              <a:rPr lang="en-US" sz="2400" dirty="0"/>
              <a:t>Craigslist</a:t>
            </a:r>
          </a:p>
          <a:p>
            <a:r>
              <a:rPr lang="en-US" sz="2400" dirty="0"/>
              <a:t>Auctions</a:t>
            </a:r>
          </a:p>
          <a:p>
            <a:r>
              <a:rPr lang="en-US" sz="2400" dirty="0"/>
              <a:t>Personal property</a:t>
            </a:r>
          </a:p>
          <a:p>
            <a:r>
              <a:rPr lang="en-US" sz="2400" dirty="0"/>
              <a:t>Properties of others (with approval)</a:t>
            </a:r>
          </a:p>
          <a:p>
            <a:r>
              <a:rPr lang="en-US" sz="2400" dirty="0"/>
              <a:t>Keep track (receipt, credit card, venmo)</a:t>
            </a:r>
          </a:p>
          <a:p>
            <a:r>
              <a:rPr lang="en-US" sz="2400" dirty="0"/>
              <a:t>Check sold prices via ebay filters before buying</a:t>
            </a:r>
          </a:p>
          <a:p>
            <a:pPr lvl="1"/>
            <a:r>
              <a:rPr lang="en-US" dirty="0"/>
              <a:t>Decide on profit margins</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pPr lvl="1"/>
            <a:endParaRPr lang="en-US"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4109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6B9669-8493-B861-D085-C7A8399D4587}"/>
              </a:ext>
            </a:extLst>
          </p:cNvPr>
          <p:cNvSpPr>
            <a:spLocks noGrp="1"/>
          </p:cNvSpPr>
          <p:nvPr>
            <p:ph type="title"/>
          </p:nvPr>
        </p:nvSpPr>
        <p:spPr>
          <a:xfrm>
            <a:off x="1389278" y="1233241"/>
            <a:ext cx="3240506" cy="4064628"/>
          </a:xfrm>
        </p:spPr>
        <p:txBody>
          <a:bodyPr>
            <a:normAutofit/>
          </a:bodyPr>
          <a:lstStyle/>
          <a:p>
            <a:r>
              <a:rPr lang="en-US" dirty="0">
                <a:solidFill>
                  <a:srgbClr val="FFFFFF"/>
                </a:solidFill>
              </a:rPr>
              <a:t>Selling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99673EE9-B1D9-6F69-E4EA-0593C25923A0}"/>
              </a:ext>
            </a:extLst>
          </p:cNvPr>
          <p:cNvSpPr>
            <a:spLocks noGrp="1"/>
          </p:cNvSpPr>
          <p:nvPr>
            <p:ph idx="1"/>
          </p:nvPr>
        </p:nvSpPr>
        <p:spPr>
          <a:xfrm>
            <a:off x="6096000" y="118938"/>
            <a:ext cx="5798817" cy="4889350"/>
          </a:xfrm>
        </p:spPr>
        <p:txBody>
          <a:bodyPr anchor="t">
            <a:noAutofit/>
          </a:bodyPr>
          <a:lstStyle/>
          <a:p>
            <a:r>
              <a:rPr lang="en-US" sz="1600" dirty="0"/>
              <a:t>Buying can be fun, listing is critical to avoid piles</a:t>
            </a:r>
          </a:p>
          <a:p>
            <a:r>
              <a:rPr lang="en-US" sz="1600" dirty="0"/>
              <a:t>Make sure you set up an inventory system</a:t>
            </a:r>
          </a:p>
          <a:p>
            <a:pPr lvl="1"/>
            <a:r>
              <a:rPr lang="en-US" sz="1600" dirty="0"/>
              <a:t>Ease to access and ease to find (number bins, shelves)</a:t>
            </a:r>
          </a:p>
          <a:p>
            <a:pPr lvl="1"/>
            <a:r>
              <a:rPr lang="en-US" sz="1600" dirty="0"/>
              <a:t>Create a searchable list(ebay, spreadsheet, notes)</a:t>
            </a:r>
          </a:p>
          <a:p>
            <a:r>
              <a:rPr lang="en-US" sz="1600" dirty="0"/>
              <a:t>Create script of generic description statement</a:t>
            </a:r>
          </a:p>
          <a:p>
            <a:r>
              <a:rPr lang="en-US" sz="1600" dirty="0"/>
              <a:t>Take good photos</a:t>
            </a:r>
          </a:p>
          <a:p>
            <a:r>
              <a:rPr lang="en-US" sz="1600" dirty="0"/>
              <a:t>Create a good title that people will search</a:t>
            </a:r>
          </a:p>
          <a:p>
            <a:r>
              <a:rPr lang="en-US" sz="1600" dirty="0"/>
              <a:t>Add product issues in description</a:t>
            </a:r>
          </a:p>
          <a:p>
            <a:r>
              <a:rPr lang="en-US" sz="1600" dirty="0"/>
              <a:t>Fill in item specifics section to help with searches</a:t>
            </a:r>
          </a:p>
          <a:p>
            <a:r>
              <a:rPr lang="en-US" sz="1600" dirty="0"/>
              <a:t>Use categories to help with stores searches</a:t>
            </a:r>
          </a:p>
          <a:p>
            <a:r>
              <a:rPr lang="en-US" sz="1600" dirty="0"/>
              <a:t>Decide on pricing strategy, low $ fast sales, high $ slow sales, Buy it now or auction method , offers, auction durations</a:t>
            </a:r>
          </a:p>
          <a:p>
            <a:r>
              <a:rPr lang="en-US" sz="1600" dirty="0"/>
              <a:t>Decide if you want to use ebay ads for additional fee</a:t>
            </a:r>
          </a:p>
          <a:p>
            <a:r>
              <a:rPr lang="en-US" sz="1600" dirty="0"/>
              <a:t>Decide calculated or free shipping</a:t>
            </a:r>
          </a:p>
          <a:p>
            <a:pPr lvl="1"/>
            <a:r>
              <a:rPr lang="en-US" sz="1600" dirty="0"/>
              <a:t>Use measuring tape and scale to estimate shipping details</a:t>
            </a:r>
          </a:p>
          <a:p>
            <a:pPr lvl="1"/>
            <a:r>
              <a:rPr lang="en-US" sz="1600" dirty="0"/>
              <a:t>Global shipping </a:t>
            </a:r>
          </a:p>
          <a:p>
            <a:pPr lvl="1"/>
            <a:r>
              <a:rPr lang="en-US" sz="1600" dirty="0"/>
              <a:t>Return policy</a:t>
            </a:r>
          </a:p>
          <a:p>
            <a:r>
              <a:rPr lang="en-US" sz="1600" dirty="0"/>
              <a:t>Package well to avoid damage</a:t>
            </a:r>
          </a:p>
          <a:p>
            <a:r>
              <a:rPr lang="en-US" sz="1600" dirty="0"/>
              <a:t>Leave feedback</a:t>
            </a:r>
          </a:p>
          <a:p>
            <a:r>
              <a:rPr lang="en-US" sz="1600" dirty="0"/>
              <a:t>Be a good communicator</a:t>
            </a:r>
          </a:p>
          <a:p>
            <a:endParaRPr lang="en-US" sz="1600" dirty="0"/>
          </a:p>
          <a:p>
            <a:endParaRPr lang="en-US" sz="1600" dirty="0"/>
          </a:p>
          <a:p>
            <a:endParaRPr lang="en-US" sz="1600" dirty="0"/>
          </a:p>
          <a:p>
            <a:endParaRPr lang="en-US" sz="1600" dirty="0"/>
          </a:p>
          <a:p>
            <a:endParaRPr lang="en-US" sz="1600" dirty="0"/>
          </a:p>
          <a:p>
            <a:pPr lvl="1"/>
            <a:endParaRPr lang="en-US" sz="16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489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0E1645-7AD7-A4AD-E9E5-C6448DA860B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General tips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5ADF23F-8FB8-AEC3-23C0-4DB28CE6FF80}"/>
              </a:ext>
            </a:extLst>
          </p:cNvPr>
          <p:cNvSpPr>
            <a:spLocks noGrp="1"/>
          </p:cNvSpPr>
          <p:nvPr>
            <p:ph idx="1"/>
          </p:nvPr>
        </p:nvSpPr>
        <p:spPr>
          <a:xfrm>
            <a:off x="4447308" y="591344"/>
            <a:ext cx="6906491" cy="5585619"/>
          </a:xfrm>
        </p:spPr>
        <p:txBody>
          <a:bodyPr anchor="ctr">
            <a:normAutofit fontScale="92500" lnSpcReduction="10000"/>
          </a:bodyPr>
          <a:lstStyle/>
          <a:p>
            <a:r>
              <a:rPr lang="en-US" dirty="0"/>
              <a:t>Buy things you like</a:t>
            </a:r>
          </a:p>
          <a:p>
            <a:r>
              <a:rPr lang="en-US" dirty="0"/>
              <a:t>Build your knowledge</a:t>
            </a:r>
          </a:p>
          <a:p>
            <a:r>
              <a:rPr lang="en-US" dirty="0"/>
              <a:t>Create scripts to send to buyers</a:t>
            </a:r>
          </a:p>
          <a:p>
            <a:pPr lvl="1"/>
            <a:r>
              <a:rPr lang="en-US" dirty="0"/>
              <a:t>Offer script</a:t>
            </a:r>
          </a:p>
          <a:p>
            <a:pPr lvl="1"/>
            <a:r>
              <a:rPr lang="en-US" dirty="0"/>
              <a:t>Shipped script</a:t>
            </a:r>
          </a:p>
          <a:p>
            <a:pPr lvl="1"/>
            <a:r>
              <a:rPr lang="en-US" dirty="0"/>
              <a:t>Quick Payment script</a:t>
            </a:r>
          </a:p>
          <a:p>
            <a:r>
              <a:rPr lang="en-US" dirty="0"/>
              <a:t>If something does not sell for some time, end listing and ”sell similar”</a:t>
            </a:r>
          </a:p>
          <a:p>
            <a:pPr lvl="1"/>
            <a:r>
              <a:rPr lang="en-US" dirty="0"/>
              <a:t>Or has no views or watchers</a:t>
            </a:r>
          </a:p>
          <a:p>
            <a:pPr lvl="1"/>
            <a:r>
              <a:rPr lang="en-US" dirty="0"/>
              <a:t>Update the title</a:t>
            </a:r>
          </a:p>
          <a:p>
            <a:r>
              <a:rPr lang="en-US" dirty="0"/>
              <a:t>Try advertising listings on other platforms</a:t>
            </a:r>
          </a:p>
          <a:p>
            <a:r>
              <a:rPr lang="en-US" dirty="0"/>
              <a:t>Keep active on ebay, listing updating</a:t>
            </a:r>
          </a:p>
          <a:p>
            <a:pPr lvl="1"/>
            <a:r>
              <a:rPr lang="en-US" dirty="0"/>
              <a:t>The algorithm will list your items more</a:t>
            </a:r>
          </a:p>
          <a:p>
            <a:r>
              <a:rPr lang="en-US" dirty="0"/>
              <a:t>Keep track of expenses for taxes</a:t>
            </a:r>
          </a:p>
          <a:p>
            <a:endParaRPr lang="en-US" dirty="0"/>
          </a:p>
        </p:txBody>
      </p:sp>
    </p:spTree>
    <p:extLst>
      <p:ext uri="{BB962C8B-B14F-4D97-AF65-F5344CB8AC3E}">
        <p14:creationId xmlns:p14="http://schemas.microsoft.com/office/powerpoint/2010/main" val="3605970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686</Words>
  <Application>Microsoft Macintosh PowerPoint</Application>
  <PresentationFormat>Widescreen</PresentationFormat>
  <Paragraphs>124</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Market Sans</vt:lpstr>
      <vt:lpstr>Office Theme</vt:lpstr>
      <vt:lpstr>ebay </vt:lpstr>
      <vt:lpstr>Create and setup</vt:lpstr>
      <vt:lpstr>As a buyer </vt:lpstr>
      <vt:lpstr>As a seller </vt:lpstr>
      <vt:lpstr>Process </vt:lpstr>
      <vt:lpstr>Selling tools  </vt:lpstr>
      <vt:lpstr> Inventory </vt:lpstr>
      <vt:lpstr>Selling </vt:lpstr>
      <vt:lpstr>General 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eBay </dc:title>
  <dc:creator>b jennings</dc:creator>
  <cp:lastModifiedBy>b jennings</cp:lastModifiedBy>
  <cp:revision>4</cp:revision>
  <dcterms:created xsi:type="dcterms:W3CDTF">2023-07-17T21:17:40Z</dcterms:created>
  <dcterms:modified xsi:type="dcterms:W3CDTF">2023-07-18T00:55:36Z</dcterms:modified>
</cp:coreProperties>
</file>